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14C1B2-A30A-43E2-BC41-038E607EDAB8}" v="9" dt="2021-09-16T13:50:29.3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lly Young" userId="f31f7d7c36dfc896" providerId="LiveId" clId="{0114C1B2-A30A-43E2-BC41-038E607EDAB8}"/>
    <pc:docChg chg="undo custSel addSld delSld modSld">
      <pc:chgData name="Kelly Young" userId="f31f7d7c36dfc896" providerId="LiveId" clId="{0114C1B2-A30A-43E2-BC41-038E607EDAB8}" dt="2021-09-16T13:52:25.946" v="87" actId="14100"/>
      <pc:docMkLst>
        <pc:docMk/>
      </pc:docMkLst>
      <pc:sldChg chg="addSp delSp modSp del mod modClrScheme chgLayout">
        <pc:chgData name="Kelly Young" userId="f31f7d7c36dfc896" providerId="LiveId" clId="{0114C1B2-A30A-43E2-BC41-038E607EDAB8}" dt="2021-09-10T13:44:33.375" v="60" actId="2696"/>
        <pc:sldMkLst>
          <pc:docMk/>
          <pc:sldMk cId="4032933512" sldId="257"/>
        </pc:sldMkLst>
        <pc:spChg chg="mod">
          <ac:chgData name="Kelly Young" userId="f31f7d7c36dfc896" providerId="LiveId" clId="{0114C1B2-A30A-43E2-BC41-038E607EDAB8}" dt="2021-09-10T13:42:57.435" v="55" actId="1076"/>
          <ac:spMkLst>
            <pc:docMk/>
            <pc:sldMk cId="4032933512" sldId="257"/>
            <ac:spMk id="6" creationId="{63C70B60-85C5-41D6-8DB3-E0F3DACA15AB}"/>
          </ac:spMkLst>
        </pc:spChg>
        <pc:spChg chg="add mod ord">
          <ac:chgData name="Kelly Young" userId="f31f7d7c36dfc896" providerId="LiveId" clId="{0114C1B2-A30A-43E2-BC41-038E607EDAB8}" dt="2021-09-10T13:38:04.035" v="1" actId="700"/>
          <ac:spMkLst>
            <pc:docMk/>
            <pc:sldMk cId="4032933512" sldId="257"/>
            <ac:spMk id="10" creationId="{A8785E95-501C-4428-8454-E6E6F82D452A}"/>
          </ac:spMkLst>
        </pc:spChg>
        <pc:spChg chg="add del mod ord">
          <ac:chgData name="Kelly Young" userId="f31f7d7c36dfc896" providerId="LiveId" clId="{0114C1B2-A30A-43E2-BC41-038E607EDAB8}" dt="2021-09-10T13:40:33.735" v="36" actId="478"/>
          <ac:spMkLst>
            <pc:docMk/>
            <pc:sldMk cId="4032933512" sldId="257"/>
            <ac:spMk id="11" creationId="{903E4FE6-BC37-4020-AAA3-7073505C9BC9}"/>
          </ac:spMkLst>
        </pc:spChg>
        <pc:picChg chg="mod">
          <ac:chgData name="Kelly Young" userId="f31f7d7c36dfc896" providerId="LiveId" clId="{0114C1B2-A30A-43E2-BC41-038E607EDAB8}" dt="2021-09-10T13:38:25.835" v="2" actId="1076"/>
          <ac:picMkLst>
            <pc:docMk/>
            <pc:sldMk cId="4032933512" sldId="257"/>
            <ac:picMk id="5" creationId="{2CDDCF94-C3BF-4E04-94E2-0029D4BA5215}"/>
          </ac:picMkLst>
        </pc:picChg>
        <pc:picChg chg="mod">
          <ac:chgData name="Kelly Young" userId="f31f7d7c36dfc896" providerId="LiveId" clId="{0114C1B2-A30A-43E2-BC41-038E607EDAB8}" dt="2021-09-10T13:37:46.389" v="0" actId="1076"/>
          <ac:picMkLst>
            <pc:docMk/>
            <pc:sldMk cId="4032933512" sldId="257"/>
            <ac:picMk id="9" creationId="{178BEE5B-2254-4542-B4EC-48251708C9BE}"/>
          </ac:picMkLst>
        </pc:picChg>
      </pc:sldChg>
      <pc:sldChg chg="addSp delSp modSp new mod setBg setClrOvrMap">
        <pc:chgData name="Kelly Young" userId="f31f7d7c36dfc896" providerId="LiveId" clId="{0114C1B2-A30A-43E2-BC41-038E607EDAB8}" dt="2021-09-16T13:52:25.946" v="87" actId="14100"/>
        <pc:sldMkLst>
          <pc:docMk/>
          <pc:sldMk cId="1082377692" sldId="258"/>
        </pc:sldMkLst>
        <pc:spChg chg="add mod">
          <ac:chgData name="Kelly Young" userId="f31f7d7c36dfc896" providerId="LiveId" clId="{0114C1B2-A30A-43E2-BC41-038E607EDAB8}" dt="2021-09-13T14:46:42.803" v="77" actId="1076"/>
          <ac:spMkLst>
            <pc:docMk/>
            <pc:sldMk cId="1082377692" sldId="258"/>
            <ac:spMk id="2" creationId="{194C9944-58D2-4928-9AB5-3BF4F54C09B0}"/>
          </ac:spMkLst>
        </pc:spChg>
        <pc:spChg chg="del mod ord">
          <ac:chgData name="Kelly Young" userId="f31f7d7c36dfc896" providerId="LiveId" clId="{0114C1B2-A30A-43E2-BC41-038E607EDAB8}" dt="2021-09-10T13:39:54.112" v="25" actId="478"/>
          <ac:spMkLst>
            <pc:docMk/>
            <pc:sldMk cId="1082377692" sldId="258"/>
            <ac:spMk id="2" creationId="{273C3944-C7D1-421C-9596-8CB497B1285E}"/>
          </ac:spMkLst>
        </pc:spChg>
        <pc:spChg chg="del">
          <ac:chgData name="Kelly Young" userId="f31f7d7c36dfc896" providerId="LiveId" clId="{0114C1B2-A30A-43E2-BC41-038E607EDAB8}" dt="2021-09-10T13:38:35.205" v="4" actId="931"/>
          <ac:spMkLst>
            <pc:docMk/>
            <pc:sldMk cId="1082377692" sldId="258"/>
            <ac:spMk id="3" creationId="{84040C33-DA13-42FE-A2F1-87824238433D}"/>
          </ac:spMkLst>
        </pc:spChg>
        <pc:spChg chg="add del">
          <ac:chgData name="Kelly Young" userId="f31f7d7c36dfc896" providerId="LiveId" clId="{0114C1B2-A30A-43E2-BC41-038E607EDAB8}" dt="2021-09-10T13:39:39.245" v="21" actId="26606"/>
          <ac:spMkLst>
            <pc:docMk/>
            <pc:sldMk cId="1082377692" sldId="258"/>
            <ac:spMk id="9" creationId="{641B4CEC-F8C5-4535-8526-4EC38BEFCE73}"/>
          </ac:spMkLst>
        </pc:spChg>
        <pc:spChg chg="add del mod">
          <ac:chgData name="Kelly Young" userId="f31f7d7c36dfc896" providerId="LiveId" clId="{0114C1B2-A30A-43E2-BC41-038E607EDAB8}" dt="2021-09-10T13:40:26.965" v="34"/>
          <ac:spMkLst>
            <pc:docMk/>
            <pc:sldMk cId="1082377692" sldId="258"/>
            <ac:spMk id="11" creationId="{A41F6476-0069-419E-B51D-1B34FBF9F0F1}"/>
          </ac:spMkLst>
        </pc:spChg>
        <pc:spChg chg="add del">
          <ac:chgData name="Kelly Young" userId="f31f7d7c36dfc896" providerId="LiveId" clId="{0114C1B2-A30A-43E2-BC41-038E607EDAB8}" dt="2021-09-10T13:39:39.245" v="21" actId="26606"/>
          <ac:spMkLst>
            <pc:docMk/>
            <pc:sldMk cId="1082377692" sldId="258"/>
            <ac:spMk id="12" creationId="{F13C74B1-5B17-4795-BED0-7140497B445A}"/>
          </ac:spMkLst>
        </pc:spChg>
        <pc:spChg chg="add del">
          <ac:chgData name="Kelly Young" userId="f31f7d7c36dfc896" providerId="LiveId" clId="{0114C1B2-A30A-43E2-BC41-038E607EDAB8}" dt="2021-09-10T13:39:39.245" v="21" actId="26606"/>
          <ac:spMkLst>
            <pc:docMk/>
            <pc:sldMk cId="1082377692" sldId="258"/>
            <ac:spMk id="14" creationId="{D4974D33-8DC5-464E-8C6D-BE58F0669C17}"/>
          </ac:spMkLst>
        </pc:spChg>
        <pc:spChg chg="add del">
          <ac:chgData name="Kelly Young" userId="f31f7d7c36dfc896" providerId="LiveId" clId="{0114C1B2-A30A-43E2-BC41-038E607EDAB8}" dt="2021-09-10T13:39:45.399" v="23" actId="26606"/>
          <ac:spMkLst>
            <pc:docMk/>
            <pc:sldMk cId="1082377692" sldId="258"/>
            <ac:spMk id="16" creationId="{2C61293E-6EBE-43EF-A52C-9BEBFD7679D4}"/>
          </ac:spMkLst>
        </pc:spChg>
        <pc:spChg chg="add del">
          <ac:chgData name="Kelly Young" userId="f31f7d7c36dfc896" providerId="LiveId" clId="{0114C1B2-A30A-43E2-BC41-038E607EDAB8}" dt="2021-09-10T13:39:45.399" v="23" actId="26606"/>
          <ac:spMkLst>
            <pc:docMk/>
            <pc:sldMk cId="1082377692" sldId="258"/>
            <ac:spMk id="17" creationId="{21540236-BFD5-4A9D-8840-4703E7F76825}"/>
          </ac:spMkLst>
        </pc:spChg>
        <pc:spChg chg="add del">
          <ac:chgData name="Kelly Young" userId="f31f7d7c36dfc896" providerId="LiveId" clId="{0114C1B2-A30A-43E2-BC41-038E607EDAB8}" dt="2021-09-10T13:39:45.399" v="23" actId="26606"/>
          <ac:spMkLst>
            <pc:docMk/>
            <pc:sldMk cId="1082377692" sldId="258"/>
            <ac:spMk id="18" creationId="{DD0F25BC-DD6F-42DA-85B9-BA24316121AB}"/>
          </ac:spMkLst>
        </pc:spChg>
        <pc:spChg chg="add">
          <ac:chgData name="Kelly Young" userId="f31f7d7c36dfc896" providerId="LiveId" clId="{0114C1B2-A30A-43E2-BC41-038E607EDAB8}" dt="2021-09-10T13:39:45.405" v="24" actId="26606"/>
          <ac:spMkLst>
            <pc:docMk/>
            <pc:sldMk cId="1082377692" sldId="258"/>
            <ac:spMk id="20" creationId="{8F23F8A3-8FD7-4779-8323-FDC26BE99889}"/>
          </ac:spMkLst>
        </pc:spChg>
        <pc:spChg chg="add">
          <ac:chgData name="Kelly Young" userId="f31f7d7c36dfc896" providerId="LiveId" clId="{0114C1B2-A30A-43E2-BC41-038E607EDAB8}" dt="2021-09-10T13:39:45.405" v="24" actId="26606"/>
          <ac:spMkLst>
            <pc:docMk/>
            <pc:sldMk cId="1082377692" sldId="258"/>
            <ac:spMk id="21" creationId="{F605C4CC-A25C-416F-8333-7CB7DC97D870}"/>
          </ac:spMkLst>
        </pc:spChg>
        <pc:spChg chg="add del">
          <ac:chgData name="Kelly Young" userId="f31f7d7c36dfc896" providerId="LiveId" clId="{0114C1B2-A30A-43E2-BC41-038E607EDAB8}" dt="2021-09-10T13:40:05.585" v="26" actId="931"/>
          <ac:spMkLst>
            <pc:docMk/>
            <pc:sldMk cId="1082377692" sldId="258"/>
            <ac:spMk id="22" creationId="{0D61835E-4DE2-4353-B7DE-6A96D546AE02}"/>
          </ac:spMkLst>
        </pc:spChg>
        <pc:spChg chg="add mod">
          <ac:chgData name="Kelly Young" userId="f31f7d7c36dfc896" providerId="LiveId" clId="{0114C1B2-A30A-43E2-BC41-038E607EDAB8}" dt="2021-09-13T14:46:31.153" v="75" actId="1076"/>
          <ac:spMkLst>
            <pc:docMk/>
            <pc:sldMk cId="1082377692" sldId="258"/>
            <ac:spMk id="23" creationId="{6ADEC60D-8980-4D74-ACB4-BD27E07FD247}"/>
          </ac:spMkLst>
        </pc:spChg>
        <pc:spChg chg="add mod">
          <ac:chgData name="Kelly Young" userId="f31f7d7c36dfc896" providerId="LiveId" clId="{0114C1B2-A30A-43E2-BC41-038E607EDAB8}" dt="2021-09-10T13:42:14.435" v="51" actId="1076"/>
          <ac:spMkLst>
            <pc:docMk/>
            <pc:sldMk cId="1082377692" sldId="258"/>
            <ac:spMk id="24" creationId="{CAA70DEB-8A21-44CB-8867-C3041BEDFF7F}"/>
          </ac:spMkLst>
        </pc:spChg>
        <pc:spChg chg="add mod">
          <ac:chgData name="Kelly Young" userId="f31f7d7c36dfc896" providerId="LiveId" clId="{0114C1B2-A30A-43E2-BC41-038E607EDAB8}" dt="2021-09-13T14:46:36.253" v="76" actId="1076"/>
          <ac:spMkLst>
            <pc:docMk/>
            <pc:sldMk cId="1082377692" sldId="258"/>
            <ac:spMk id="25" creationId="{703D1E6F-0385-4CDF-B9BA-E0EBBF5E83E9}"/>
          </ac:spMkLst>
        </pc:spChg>
        <pc:picChg chg="add mod">
          <ac:chgData name="Kelly Young" userId="f31f7d7c36dfc896" providerId="LiveId" clId="{0114C1B2-A30A-43E2-BC41-038E607EDAB8}" dt="2021-09-16T13:51:48.872" v="84" actId="14100"/>
          <ac:picMkLst>
            <pc:docMk/>
            <pc:sldMk cId="1082377692" sldId="258"/>
            <ac:picMk id="4" creationId="{2A2C946A-12AA-4721-A8C8-6A30E2AFF967}"/>
          </ac:picMkLst>
        </pc:picChg>
        <pc:picChg chg="add mod">
          <ac:chgData name="Kelly Young" userId="f31f7d7c36dfc896" providerId="LiveId" clId="{0114C1B2-A30A-43E2-BC41-038E607EDAB8}" dt="2021-09-10T13:43:05.285" v="57" actId="1076"/>
          <ac:picMkLst>
            <pc:docMk/>
            <pc:sldMk cId="1082377692" sldId="258"/>
            <ac:picMk id="5" creationId="{60BD11DE-774F-436E-B786-C12E7B44C9AD}"/>
          </ac:picMkLst>
        </pc:picChg>
        <pc:picChg chg="add del mod">
          <ac:chgData name="Kelly Young" userId="f31f7d7c36dfc896" providerId="LiveId" clId="{0114C1B2-A30A-43E2-BC41-038E607EDAB8}" dt="2021-09-10T13:39:18.845" v="19" actId="931"/>
          <ac:picMkLst>
            <pc:docMk/>
            <pc:sldMk cId="1082377692" sldId="258"/>
            <ac:picMk id="7" creationId="{AAA6217E-E48A-459C-BE95-57B4C4D803CF}"/>
          </ac:picMkLst>
        </pc:picChg>
        <pc:picChg chg="add mod">
          <ac:chgData name="Kelly Young" userId="f31f7d7c36dfc896" providerId="LiveId" clId="{0114C1B2-A30A-43E2-BC41-038E607EDAB8}" dt="2021-09-16T13:52:25.946" v="87" actId="14100"/>
          <ac:picMkLst>
            <pc:docMk/>
            <pc:sldMk cId="1082377692" sldId="258"/>
            <ac:picMk id="10" creationId="{661C5E29-D673-4EEE-B78B-C508C6BC8635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C3E7E7-A84A-4CCF-B290-0FE64D455C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887629-8518-49D4-A75F-CDD73C9811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4BD91-89FB-4E94-9AF9-1C8C05B1F6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F9115-8205-4796-B098-A036FA83E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BE3629-D7DA-467A-88C2-30ACB4148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38400A-8F22-4C5A-A1CA-BA7EDE3BD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D7D5D6-3A8B-45F6-832B-7CF790365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27D5C6-F70D-43FD-827E-C6D4D55679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10D42C-92A0-4869-A704-BEF69270D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6DDC9A-4CC2-415A-AFD5-B291345E3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70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24DF58-981D-4E60-925B-3867142033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021C5E-7EEB-4094-968B-75A336BB67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481929-7CDA-445D-A2FC-35B34F6373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0FA6F0-7B10-4E35-9F42-E2AB00EF4C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B2B4B6-F84C-4F17-816E-4F8A64E202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077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185CF8-C7B2-436F-968E-B57B576706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84B93E-2132-4515-AC67-6CEC63B0CF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5A0F0-0F16-4191-8FAB-B880637139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7405FD-6B7B-464A-9CF0-61B00580E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C9D997-51FD-4C92-A608-DE044579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50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88CC2-7999-4249-8C6C-D3EB93476B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8184E-2EE5-4290-8B48-33FD14C17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EAE639-3E49-430C-BB23-A12BE2CC0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7571BF-923D-49BE-874F-4F6E5BBF3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50B2E-87BA-491E-A485-4CFF7A8FA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08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108EC1-7322-4392-B52F-BCCF4DD75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0C4D62-DE1B-43D5-9849-613C811052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DD44BB-3B41-4FB4-836E-C424087720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334ED78-6EF6-4785-8BCC-931E0049E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02C072-B1DA-4E9F-8D3A-54626C424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43DFF-777A-422D-B81D-4C1030FB4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211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79655B-48D4-49E3-8EEC-BBC177EBF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99275C-9784-4E6D-A41C-3FE3263FE3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8403B3-386F-4162-BB79-B2DEB08256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1966E8-40E3-400E-8E3E-7480881A752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D9ECAF-A33A-4C8F-87FC-FF796B486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40E13B-3F80-42F4-A02E-4A126D24D1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B2D5E95-A652-47D5-9997-88E64CAC7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40D59A2-FB55-4737-A664-A0A033BB8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892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F721D-4965-491C-9C3E-787A786F9E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0D939E7-0720-46E5-B208-BB2AC08ED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49B9FD-8B6A-4751-B56B-61B907C72F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D394D85-5089-4F8F-A09A-92353D0E5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929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95C340-6A1D-42E9-9822-62F0DCF6E0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90759E-2744-4DDD-AE2E-3087AFC6D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D6DEC2-0503-4BC0-9AEE-03CEAF65E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824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D6969E-A68E-473F-9BDC-00DEE6ACD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93F9C6-BA53-41DD-A406-B19FDF6F00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5A2E44-E263-45F2-9176-CBBE53EDE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F4E783-0DCC-49B8-B927-D43AC2222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35B69E-9996-431B-B203-D710A33F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54575F-2482-400F-849B-E4D4E46F0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931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7036FD-949A-45AD-8388-53D5B9FB4C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77A0D11-5A4A-42C0-8D00-916A105214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ACA4E8-B3EB-4C04-97B6-76C20149CA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BFB7B0-558D-40D8-A346-102CCB2D9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B6328-154A-431E-BD61-37CBA873C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729BD9-9E8C-4DD9-9A48-D5CC2837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022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BDDBA4-38B0-492A-8B4D-B2F636A2C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1FA397-F8C1-45FA-88BE-2744CD95A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A1B4AF-5596-44C2-BF91-FA5AA9F442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B459A3-5C37-480B-9784-612B42DC2196}" type="datetimeFigureOut">
              <a:rPr lang="en-US" smtClean="0"/>
              <a:t>9/16/2021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65997A-6355-4F69-BE2E-9A6DD8293C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81108-D908-400A-AFB6-38B85ECABA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278AB-3DA5-41CC-A97C-FB123B4514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352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jpg"/><Relationship Id="rId5" Type="http://schemas.openxmlformats.org/officeDocument/2006/relationships/hyperlink" Target="https://us02web.zoom.us/j/82058611900?pwd=VUhtclZhclpodEUycTFtaXdNaG40UT09" TargetMode="External"/><Relationship Id="rId4" Type="http://schemas.openxmlformats.org/officeDocument/2006/relationships/hyperlink" Target="https://medicine.umich.edu/dept/psychiatry/bernard-biermann-md-ph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person in a blue shirt and tie smiling&#10;&#10;Description automatically generated with low confidence">
            <a:extLst>
              <a:ext uri="{FF2B5EF4-FFF2-40B4-BE49-F238E27FC236}">
                <a16:creationId xmlns:a16="http://schemas.microsoft.com/office/drawing/2014/main" id="{60BD11DE-774F-436E-B786-C12E7B44C9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8" r="-2" b="41027"/>
          <a:stretch/>
        </p:blipFill>
        <p:spPr>
          <a:xfrm>
            <a:off x="4121154" y="-8000"/>
            <a:ext cx="8074479" cy="6857990"/>
          </a:xfrm>
          <a:prstGeom prst="rect">
            <a:avLst/>
          </a:prstGeom>
        </p:spPr>
      </p:pic>
      <p:sp>
        <p:nvSpPr>
          <p:cNvPr id="20" name="Freeform: Shape 11">
            <a:extLst>
              <a:ext uri="{FF2B5EF4-FFF2-40B4-BE49-F238E27FC236}">
                <a16:creationId xmlns:a16="http://schemas.microsoft.com/office/drawing/2014/main" id="{8F23F8A3-8FD7-4779-8323-FDC26BE998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859800" cy="6858478"/>
          </a:xfrm>
          <a:custGeom>
            <a:avLst/>
            <a:gdLst>
              <a:gd name="connsiteX0" fmla="*/ 7859800 w 7859800"/>
              <a:gd name="connsiteY0" fmla="*/ 6858478 h 6858478"/>
              <a:gd name="connsiteX1" fmla="*/ 435245 w 7859800"/>
              <a:gd name="connsiteY1" fmla="*/ 6858478 h 6858478"/>
              <a:gd name="connsiteX2" fmla="*/ 435505 w 7859800"/>
              <a:gd name="connsiteY2" fmla="*/ 6857916 h 6858478"/>
              <a:gd name="connsiteX3" fmla="*/ 0 w 7859800"/>
              <a:gd name="connsiteY3" fmla="*/ 6857916 h 6858478"/>
              <a:gd name="connsiteX4" fmla="*/ 0 w 7859800"/>
              <a:gd name="connsiteY4" fmla="*/ 0 h 6858478"/>
              <a:gd name="connsiteX5" fmla="*/ 3611620 w 7859800"/>
              <a:gd name="connsiteY5" fmla="*/ 0 h 6858478"/>
              <a:gd name="connsiteX6" fmla="*/ 4677848 w 7859800"/>
              <a:gd name="connsiteY6" fmla="*/ 0 h 6858478"/>
              <a:gd name="connsiteX7" fmla="*/ 4683425 w 7859800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859800" h="6858478">
                <a:moveTo>
                  <a:pt x="7859800" y="6858478"/>
                </a:moveTo>
                <a:lnTo>
                  <a:pt x="435245" y="6858478"/>
                </a:lnTo>
                <a:lnTo>
                  <a:pt x="435505" y="6857916"/>
                </a:lnTo>
                <a:lnTo>
                  <a:pt x="0" y="6857916"/>
                </a:lnTo>
                <a:lnTo>
                  <a:pt x="0" y="0"/>
                </a:lnTo>
                <a:lnTo>
                  <a:pt x="3611620" y="0"/>
                </a:lnTo>
                <a:lnTo>
                  <a:pt x="4677848" y="0"/>
                </a:lnTo>
                <a:lnTo>
                  <a:pt x="4683425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1" name="Freeform: Shape 13">
            <a:extLst>
              <a:ext uri="{FF2B5EF4-FFF2-40B4-BE49-F238E27FC236}">
                <a16:creationId xmlns:a16="http://schemas.microsoft.com/office/drawing/2014/main" id="{F605C4CC-A25C-416F-8333-7CB7DC97D8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-478"/>
            <a:ext cx="7431174" cy="6858478"/>
          </a:xfrm>
          <a:custGeom>
            <a:avLst/>
            <a:gdLst>
              <a:gd name="connsiteX0" fmla="*/ 7431174 w 7431174"/>
              <a:gd name="connsiteY0" fmla="*/ 6858478 h 6858478"/>
              <a:gd name="connsiteX1" fmla="*/ 6619 w 7431174"/>
              <a:gd name="connsiteY1" fmla="*/ 6858478 h 6858478"/>
              <a:gd name="connsiteX2" fmla="*/ 6879 w 7431174"/>
              <a:gd name="connsiteY2" fmla="*/ 6857916 h 6858478"/>
              <a:gd name="connsiteX3" fmla="*/ 0 w 7431174"/>
              <a:gd name="connsiteY3" fmla="*/ 6857916 h 6858478"/>
              <a:gd name="connsiteX4" fmla="*/ 0 w 7431174"/>
              <a:gd name="connsiteY4" fmla="*/ 0 h 6858478"/>
              <a:gd name="connsiteX5" fmla="*/ 3182994 w 7431174"/>
              <a:gd name="connsiteY5" fmla="*/ 0 h 6858478"/>
              <a:gd name="connsiteX6" fmla="*/ 4249222 w 7431174"/>
              <a:gd name="connsiteY6" fmla="*/ 0 h 6858478"/>
              <a:gd name="connsiteX7" fmla="*/ 4254799 w 7431174"/>
              <a:gd name="connsiteY7" fmla="*/ 0 h 68584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7431174" h="6858478">
                <a:moveTo>
                  <a:pt x="7431174" y="6858478"/>
                </a:moveTo>
                <a:lnTo>
                  <a:pt x="6619" y="6858478"/>
                </a:lnTo>
                <a:lnTo>
                  <a:pt x="6879" y="6857916"/>
                </a:lnTo>
                <a:lnTo>
                  <a:pt x="0" y="6857916"/>
                </a:lnTo>
                <a:lnTo>
                  <a:pt x="0" y="0"/>
                </a:lnTo>
                <a:lnTo>
                  <a:pt x="3182994" y="0"/>
                </a:lnTo>
                <a:lnTo>
                  <a:pt x="4249222" y="0"/>
                </a:lnTo>
                <a:lnTo>
                  <a:pt x="4254799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" name="Content Placeholder 9" descr="Logo&#10;&#10;Description automatically generated">
            <a:extLst>
              <a:ext uri="{FF2B5EF4-FFF2-40B4-BE49-F238E27FC236}">
                <a16:creationId xmlns:a16="http://schemas.microsoft.com/office/drawing/2014/main" id="{661C5E29-D673-4EEE-B78B-C508C6BC86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395" y="260742"/>
            <a:ext cx="3759022" cy="1235107"/>
          </a:xfr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6ADEC60D-8980-4D74-ACB4-BD27E07FD247}"/>
              </a:ext>
            </a:extLst>
          </p:cNvPr>
          <p:cNvSpPr txBox="1"/>
          <p:nvPr/>
        </p:nvSpPr>
        <p:spPr>
          <a:xfrm>
            <a:off x="291679" y="1502338"/>
            <a:ext cx="477134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200" b="1" dirty="0"/>
              <a:t>Coaches Forum: How to Best Manage Student Mental Health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AA70DEB-8A21-44CB-8867-C3041BEDFF7F}"/>
              </a:ext>
            </a:extLst>
          </p:cNvPr>
          <p:cNvSpPr txBox="1"/>
          <p:nvPr/>
        </p:nvSpPr>
        <p:spPr>
          <a:xfrm>
            <a:off x="291679" y="4840752"/>
            <a:ext cx="4125285" cy="18466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dirty="0"/>
              <a:t>Dr. Ben Biermann, M.D., Ph.D., </a:t>
            </a:r>
            <a:r>
              <a:rPr lang="en-US" dirty="0">
                <a:hlinkClick r:id="rId4"/>
              </a:rPr>
              <a:t>Clinical Assistant Professor, Department of Psychiatry, University of Michigan</a:t>
            </a:r>
            <a:r>
              <a:rPr lang="en-US" dirty="0"/>
              <a:t>. Three-time qualifier and 1985 </a:t>
            </a:r>
            <a:r>
              <a:rPr lang="en-US" dirty="0" err="1"/>
              <a:t>Octafinalist</a:t>
            </a:r>
            <a:r>
              <a:rPr lang="en-US" dirty="0"/>
              <a:t> at the NDT while debating for Wayne State University.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03D1E6F-0385-4CDF-B9BA-E0EBBF5E83E9}"/>
              </a:ext>
            </a:extLst>
          </p:cNvPr>
          <p:cNvSpPr txBox="1"/>
          <p:nvPr/>
        </p:nvSpPr>
        <p:spPr>
          <a:xfrm>
            <a:off x="322777" y="3039124"/>
            <a:ext cx="49545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Thursday, October 7, 2021 @ 8 pm Eastern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94C9944-58D2-4928-9AB5-3BF4F54C09B0}"/>
              </a:ext>
            </a:extLst>
          </p:cNvPr>
          <p:cNvSpPr txBox="1"/>
          <p:nvPr/>
        </p:nvSpPr>
        <p:spPr>
          <a:xfrm>
            <a:off x="291679" y="3477844"/>
            <a:ext cx="40142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hlinkClick r:id="rId5"/>
              </a:rPr>
              <a:t>https://us02web.zoom.us/j/82058611900?pwd=VUhtclZhclpodEUycTFtaXdNaG40UT09</a:t>
            </a:r>
            <a:r>
              <a:rPr lang="nl-NL" dirty="0"/>
              <a:t>, Meeting ID: 820 5861 1900, Passcode: 988625</a:t>
            </a:r>
          </a:p>
        </p:txBody>
      </p:sp>
      <p:pic>
        <p:nvPicPr>
          <p:cNvPr id="4" name="Picture 3" descr="A picture containing text, linedrawing&#10;&#10;Description automatically generated">
            <a:extLst>
              <a:ext uri="{FF2B5EF4-FFF2-40B4-BE49-F238E27FC236}">
                <a16:creationId xmlns:a16="http://schemas.microsoft.com/office/drawing/2014/main" id="{2A2C946A-12AA-4721-A8C8-6A30E2AFF96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776" y="260742"/>
            <a:ext cx="1273585" cy="12415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23776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Kelly Young</dc:creator>
  <cp:lastModifiedBy>Kelly Young</cp:lastModifiedBy>
  <cp:revision>3</cp:revision>
  <dcterms:created xsi:type="dcterms:W3CDTF">2021-09-10T12:54:58Z</dcterms:created>
  <dcterms:modified xsi:type="dcterms:W3CDTF">2021-09-16T13:52:36Z</dcterms:modified>
</cp:coreProperties>
</file>